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4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2"/>
  </p:sldMasterIdLst>
  <p:sldIdLst>
    <p:sldId id="278" r:id="rId3"/>
    <p:sldId id="256" r:id="rId4"/>
    <p:sldId id="259" r:id="rId5"/>
    <p:sldId id="260" r:id="rId6"/>
    <p:sldId id="261" r:id="rId7"/>
    <p:sldId id="272" r:id="rId8"/>
    <p:sldId id="268" r:id="rId9"/>
    <p:sldId id="269" r:id="rId10"/>
    <p:sldId id="271" r:id="rId11"/>
    <p:sldId id="262" r:id="rId12"/>
    <p:sldId id="273" r:id="rId13"/>
    <p:sldId id="274" r:id="rId14"/>
    <p:sldId id="263" r:id="rId15"/>
    <p:sldId id="275" r:id="rId16"/>
    <p:sldId id="276" r:id="rId17"/>
    <p:sldId id="264" r:id="rId18"/>
    <p:sldId id="265" r:id="rId19"/>
    <p:sldId id="266" r:id="rId20"/>
    <p:sldId id="267" r:id="rId21"/>
    <p:sldId id="277" r:id="rId2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9" autoAdjust="0"/>
    <p:restoredTop sz="94660"/>
  </p:normalViewPr>
  <p:slideViewPr>
    <p:cSldViewPr>
      <p:cViewPr varScale="1">
        <p:scale>
          <a:sx n="53" d="100"/>
          <a:sy n="53" d="100"/>
        </p:scale>
        <p:origin x="-10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ustomXml" Target="../customXml/item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customXml" Target="../../customXml/item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pic>
        <p:nvPicPr>
          <p:cNvPr id="7" name="Picture 6" descr="Palette.png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38901E-9910-4778-A874-B249AF863555}" type="datetimeFigureOut">
              <a:rPr lang="bg-BG" smtClean="0"/>
              <a:t>6.2.2011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C7FCEE7-3E34-4CB2-9E84-D9444DA50172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60" r:id="rId12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Presentation1.ppt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Да си припомним:</a:t>
            </a:r>
            <a:endParaRPr lang="bg-BG" dirty="0"/>
          </a:p>
        </p:txBody>
      </p:sp>
      <p:graphicFrame>
        <p:nvGraphicFramePr>
          <p:cNvPr id="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2915816" y="2031598"/>
          <a:ext cx="3312368" cy="2794806"/>
        </p:xfrm>
        <a:graphic>
          <a:graphicData uri="http://schemas.openxmlformats.org/presentationml/2006/ole">
            <p:oleObj spid="_x0000_s14338" name="Presentation" showAsIcon="1" r:id="rId3" imgW="914400" imgH="771480" progId="PowerPoint.Show.12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Arc Tool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Дъгата се състоят от три части: начална точка, крайна точка и разстояниемежду началната точка и крайната точка . </a:t>
            </a:r>
          </a:p>
          <a:p>
            <a:r>
              <a:rPr lang="bg-BG" dirty="0" smtClean="0"/>
              <a:t>Активиране:</a:t>
            </a:r>
          </a:p>
          <a:p>
            <a:pPr lvl="1"/>
            <a:r>
              <a:rPr lang="bg-BG" dirty="0" smtClean="0"/>
              <a:t>От лентата с инструменти </a:t>
            </a:r>
            <a:r>
              <a:rPr lang="en-US" dirty="0" smtClean="0"/>
              <a:t>Drawing</a:t>
            </a:r>
            <a:endParaRPr lang="bg-BG" dirty="0" smtClean="0"/>
          </a:p>
          <a:p>
            <a:pPr lvl="1"/>
            <a:r>
              <a:rPr lang="bg-BG" dirty="0" smtClean="0"/>
              <a:t>Или от меню</a:t>
            </a:r>
            <a:r>
              <a:rPr lang="en-US" dirty="0" smtClean="0"/>
              <a:t> Draw </a:t>
            </a:r>
            <a:endParaRPr lang="bg-BG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1521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Рисуване на дъга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1. Изберете Arc Tool. </a:t>
            </a:r>
            <a:r>
              <a:rPr lang="ru-RU" sz="2200" dirty="0" smtClean="0"/>
              <a:t>Курсорът се променя в молив с формата на дъга. </a:t>
            </a:r>
          </a:p>
          <a:p>
            <a:pPr>
              <a:buNone/>
            </a:pPr>
            <a:r>
              <a:rPr lang="ru-RU" dirty="0" smtClean="0"/>
              <a:t>2. Кликнете, за да поставите начало на дъгата.</a:t>
            </a:r>
          </a:p>
          <a:p>
            <a:pPr>
              <a:buNone/>
            </a:pPr>
            <a:r>
              <a:rPr lang="ru-RU" dirty="0" smtClean="0"/>
              <a:t>3. Преместете курсора до крайната точка на вашата дъга. </a:t>
            </a:r>
          </a:p>
          <a:p>
            <a:pPr>
              <a:buNone/>
            </a:pPr>
            <a:r>
              <a:rPr lang="ru-RU" dirty="0" smtClean="0"/>
              <a:t>4. Кликнете, за да поставите крайната точка С</a:t>
            </a:r>
            <a:r>
              <a:rPr lang="ru-RU" dirty="0" smtClean="0"/>
              <a:t>ъздавате п</a:t>
            </a:r>
            <a:r>
              <a:rPr lang="ru-RU" dirty="0" smtClean="0"/>
              <a:t>рава линия. </a:t>
            </a:r>
          </a:p>
          <a:p>
            <a:pPr>
              <a:buNone/>
            </a:pPr>
            <a:r>
              <a:rPr lang="ru-RU" dirty="0" smtClean="0"/>
              <a:t>5. Преместете курсора, перпендикулярно на правата линия, за да завършите дъгата.</a:t>
            </a:r>
            <a:endParaRPr lang="bg-B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Примери</a:t>
            </a:r>
            <a:endParaRPr lang="bg-BG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988840"/>
            <a:ext cx="21145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9354" y="2590403"/>
            <a:ext cx="177165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933056"/>
            <a:ext cx="203835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Freehand Tool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Крива може да бъде поставен върху стените или отделно от съществуваща фигура.</a:t>
            </a:r>
          </a:p>
          <a:p>
            <a:r>
              <a:rPr lang="bg-BG" dirty="0" smtClean="0"/>
              <a:t>Активиране:</a:t>
            </a:r>
          </a:p>
          <a:p>
            <a:pPr lvl="1"/>
            <a:r>
              <a:rPr lang="bg-BG" dirty="0" smtClean="0"/>
              <a:t>От лентата с инструменти </a:t>
            </a:r>
            <a:r>
              <a:rPr lang="en-US" dirty="0" smtClean="0"/>
              <a:t>Drawing</a:t>
            </a:r>
            <a:endParaRPr lang="bg-BG" dirty="0" smtClean="0"/>
          </a:p>
          <a:p>
            <a:pPr lvl="1"/>
            <a:r>
              <a:rPr lang="bg-BG" dirty="0" smtClean="0"/>
              <a:t>Или от меню</a:t>
            </a:r>
            <a:r>
              <a:rPr lang="en-US" dirty="0" smtClean="0"/>
              <a:t> Draw </a:t>
            </a:r>
            <a:endParaRPr lang="bg-BG" dirty="0" smtClean="0"/>
          </a:p>
          <a:p>
            <a:endParaRPr lang="bg-BG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260648"/>
            <a:ext cx="123285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 да начертаете крива: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Изберете Freehand Tool. </a:t>
            </a:r>
            <a:r>
              <a:rPr lang="ru-RU" sz="2000" dirty="0" smtClean="0"/>
              <a:t>Курсорът ще се промени на молив с крива</a:t>
            </a:r>
            <a:r>
              <a:rPr lang="ru-RU" dirty="0" smtClean="0"/>
              <a:t>. </a:t>
            </a:r>
          </a:p>
          <a:p>
            <a:pPr marL="514350" indent="-514350">
              <a:buAutoNum type="arabicPeriod"/>
            </a:pPr>
            <a:r>
              <a:rPr lang="ru-RU" dirty="0" smtClean="0"/>
              <a:t>Щракнете и задръжте, за да поставите начало на вашата крива.</a:t>
            </a:r>
          </a:p>
          <a:p>
            <a:pPr marL="514350" indent="-514350">
              <a:buAutoNum type="arabicPeriod"/>
            </a:pPr>
            <a:r>
              <a:rPr lang="ru-RU" dirty="0" smtClean="0"/>
              <a:t>Плъзнете курсора. </a:t>
            </a:r>
          </a:p>
          <a:p>
            <a:pPr marL="514350" indent="-514350">
              <a:buAutoNum type="arabicPeriod"/>
            </a:pPr>
            <a:r>
              <a:rPr lang="ru-RU" dirty="0" smtClean="0"/>
              <a:t>Отпуснете бутона на мишката за да спрете да рисувате.</a:t>
            </a:r>
          </a:p>
          <a:p>
            <a:pPr marL="514350" indent="-514350">
              <a:buAutoNum type="arabicPeriod"/>
            </a:pPr>
            <a:r>
              <a:rPr lang="ru-RU" i="1" dirty="0" smtClean="0"/>
              <a:t>Съединете края с началото, за да получите затворена крива.</a:t>
            </a:r>
            <a:endParaRPr lang="bg-BG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Примери</a:t>
            </a:r>
            <a:endParaRPr lang="bg-BG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476500"/>
            <a:ext cx="2381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229" y="2614613"/>
            <a:ext cx="21240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Rectangle Tool</a:t>
            </a:r>
            <a:endParaRPr lang="bg-BG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7013" y="2824163"/>
            <a:ext cx="36099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581128"/>
            <a:ext cx="18002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Circle Tool </a:t>
            </a:r>
            <a:endParaRPr lang="bg-BG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4638" y="2919413"/>
            <a:ext cx="35147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Polygon Tool </a:t>
            </a:r>
            <a:endParaRPr lang="bg-BG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1825" y="2947988"/>
            <a:ext cx="28003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3. Параметри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Геомитрични – улравляват формата и размера</a:t>
            </a:r>
          </a:p>
          <a:p>
            <a:r>
              <a:rPr lang="bg-BG" dirty="0" smtClean="0"/>
              <a:t>Негеометрични – указват начина на изобразяване: цвят, тип на линия</a:t>
            </a:r>
          </a:p>
          <a:p>
            <a:endParaRPr lang="bg-B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ЧЕРТОЖНИ ПРИМИТИВИ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Създайте следните обекти:</a:t>
            </a:r>
            <a:endParaRPr lang="bg-BG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08920"/>
            <a:ext cx="660150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1. Определение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ЧЕРТОЖНИТЕ ПРИМИТИВИ са основните графични елементи, които се използват за изграждане на образ върху екрана</a:t>
            </a:r>
          </a:p>
          <a:p>
            <a:r>
              <a:rPr lang="bg-BG" dirty="0" smtClean="0"/>
              <a:t>Това са инструментите, които се използват за създаване на изображение.</a:t>
            </a:r>
            <a:endParaRPr lang="bg-BG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 </a:t>
            </a:r>
            <a:r>
              <a:rPr lang="bg-BG" dirty="0" smtClean="0"/>
              <a:t>Основни чертожни инструменти в </a:t>
            </a:r>
            <a:r>
              <a:rPr lang="en-US" dirty="0" smtClean="0"/>
              <a:t>Google </a:t>
            </a:r>
            <a:r>
              <a:rPr lang="en-US" dirty="0" err="1" smtClean="0"/>
              <a:t>SketchUp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Линия</a:t>
            </a:r>
          </a:p>
          <a:p>
            <a:r>
              <a:rPr lang="bg-BG" dirty="0" smtClean="0"/>
              <a:t>Дъга</a:t>
            </a:r>
          </a:p>
          <a:p>
            <a:r>
              <a:rPr lang="bg-BG" dirty="0" smtClean="0"/>
              <a:t>Свободна ръка</a:t>
            </a:r>
          </a:p>
          <a:p>
            <a:r>
              <a:rPr lang="bg-BG" dirty="0" smtClean="0"/>
              <a:t>Правоъгълник</a:t>
            </a:r>
          </a:p>
          <a:p>
            <a:r>
              <a:rPr lang="bg-BG" dirty="0" smtClean="0"/>
              <a:t>Окръжност</a:t>
            </a:r>
          </a:p>
          <a:p>
            <a:r>
              <a:rPr lang="bg-BG" dirty="0" smtClean="0"/>
              <a:t>Полигон</a:t>
            </a:r>
          </a:p>
          <a:p>
            <a:endParaRPr lang="bg-BG" dirty="0" smtClean="0"/>
          </a:p>
          <a:p>
            <a:endParaRPr lang="bg-BG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Line Tool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Използва се за създаване на ръбове на фигури или цели фигури</a:t>
            </a:r>
          </a:p>
          <a:p>
            <a:r>
              <a:rPr lang="bg-BG" dirty="0" smtClean="0"/>
              <a:t>Служи за разделяне на фигури на части</a:t>
            </a:r>
          </a:p>
          <a:p>
            <a:r>
              <a:rPr lang="bg-BG" dirty="0" smtClean="0"/>
              <a:t>Активиране:</a:t>
            </a:r>
          </a:p>
          <a:p>
            <a:pPr lvl="1"/>
            <a:r>
              <a:rPr lang="bg-BG" dirty="0" smtClean="0"/>
              <a:t>От лентата с инструменти </a:t>
            </a:r>
            <a:r>
              <a:rPr lang="en-US" dirty="0" smtClean="0"/>
              <a:t>Drawing</a:t>
            </a:r>
            <a:endParaRPr lang="bg-BG" dirty="0" smtClean="0"/>
          </a:p>
          <a:p>
            <a:pPr lvl="1"/>
            <a:r>
              <a:rPr lang="bg-BG" dirty="0" smtClean="0"/>
              <a:t>Или от меню</a:t>
            </a:r>
            <a:r>
              <a:rPr lang="en-US" dirty="0" smtClean="0"/>
              <a:t> Draw </a:t>
            </a:r>
            <a:endParaRPr lang="bg-BG" dirty="0" smtClean="0"/>
          </a:p>
          <a:p>
            <a:endParaRPr lang="bg-B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1521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 да начертаете линия: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bg-BG" dirty="0" smtClean="0"/>
              <a:t>1. Изберете инструмента Line. </a:t>
            </a:r>
            <a:r>
              <a:rPr lang="bg-BG" sz="2200" dirty="0" smtClean="0"/>
              <a:t>Курсорът се променя в молив. </a:t>
            </a:r>
          </a:p>
          <a:p>
            <a:pPr>
              <a:buNone/>
            </a:pPr>
            <a:r>
              <a:rPr lang="bg-BG" dirty="0" smtClean="0"/>
              <a:t>2. Кликнете, за да зададете начална точка на линията.</a:t>
            </a:r>
            <a:br>
              <a:rPr lang="bg-BG" dirty="0" smtClean="0"/>
            </a:br>
            <a:r>
              <a:rPr lang="bg-BG" dirty="0" smtClean="0"/>
              <a:t> </a:t>
            </a:r>
            <a:r>
              <a:rPr lang="bg-BG" sz="2200" dirty="0" smtClean="0"/>
              <a:t> Забележка - Натиснете бутона Esc, във всяка точка по време на операцията да започне отначало. </a:t>
            </a:r>
          </a:p>
          <a:p>
            <a:pPr>
              <a:buNone/>
            </a:pPr>
            <a:r>
              <a:rPr lang="bg-BG" dirty="0" smtClean="0"/>
              <a:t>3. Преместете курсора до крайната точка на линията.</a:t>
            </a:r>
          </a:p>
          <a:p>
            <a:pPr>
              <a:buNone/>
            </a:pPr>
            <a:r>
              <a:rPr lang="bg-BG" dirty="0" smtClean="0"/>
              <a:t>4. Кликнете, за да завършите линията. </a:t>
            </a:r>
            <a:r>
              <a:rPr lang="bg-BG" sz="2200" dirty="0" smtClean="0"/>
              <a:t>Тази крайна точка може да бъде отправна точка за друга линия.</a:t>
            </a:r>
            <a:endParaRPr lang="bg-B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4038600" cy="648072"/>
          </a:xfrm>
        </p:spPr>
        <p:txBody>
          <a:bodyPr/>
          <a:lstStyle/>
          <a:p>
            <a:r>
              <a:rPr lang="bg-BG" dirty="0" smtClean="0"/>
              <a:t>Чертане на линия</a:t>
            </a:r>
            <a:endParaRPr lang="bg-BG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748680"/>
          </a:xfrm>
        </p:spPr>
        <p:txBody>
          <a:bodyPr/>
          <a:lstStyle/>
          <a:p>
            <a:r>
              <a:rPr lang="bg-BG" dirty="0" smtClean="0"/>
              <a:t>Създаване на фигура</a:t>
            </a:r>
            <a:endParaRPr lang="bg-BG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7176" y="2924944"/>
            <a:ext cx="7416824" cy="321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2132856"/>
            <a:ext cx="3537891" cy="1686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Разделяне на фигура</a:t>
            </a:r>
            <a:endParaRPr lang="bg-BG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559" y="1484784"/>
            <a:ext cx="800688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2138" y="4773513"/>
            <a:ext cx="54197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Разделянне на линия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На равни части – десен бутон върху линията; </a:t>
            </a:r>
            <a:r>
              <a:rPr lang="en-US" dirty="0" smtClean="0"/>
              <a:t>Divide</a:t>
            </a:r>
            <a:r>
              <a:rPr lang="bg-BG" dirty="0" smtClean="0"/>
              <a:t> от контекстното меню; движете мишката от центъра към краядо получаване на желания брой отсечки; щракнете върху линията</a:t>
            </a:r>
            <a:endParaRPr lang="bg-BG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365104"/>
            <a:ext cx="763795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ayout>
  <Type>Drawing</Type>
  <ChoicesCount>0</ChoicesCount>
  <Orientation>Left</Orientation>
</Layout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279c20c3caf3300dae6b438536eb8c56">
  <xsd:schema xmlns:xsd="http://www.w3.org/2001/XMLSchema" xmlns:p="http://schemas.microsoft.com/office/2006/metadata/properties" targetNamespace="http://schemas.microsoft.com/office/2006/metadata/properties" ma:root="true" ma:fieldsID="0d2e1ca116041f9e11471c52c4c9d60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9EAF8375-FCB1-4173-9F31-F557236FD41F}"/>
</file>

<file path=customXml/itemProps2.xml><?xml version="1.0" encoding="utf-8"?>
<ds:datastoreItem xmlns:ds="http://schemas.openxmlformats.org/officeDocument/2006/customXml" ds:itemID="{0729D7A7-42A3-411E-9F87-4472467AE1E9}"/>
</file>

<file path=customXml/itemProps3.xml><?xml version="1.0" encoding="utf-8"?>
<ds:datastoreItem xmlns:ds="http://schemas.openxmlformats.org/officeDocument/2006/customXml" ds:itemID="{AFC5A6BB-277E-471D-896D-843ADFD90F67}"/>
</file>

<file path=customXml/itemProps4.xml><?xml version="1.0" encoding="utf-8"?>
<ds:datastoreItem xmlns:ds="http://schemas.openxmlformats.org/officeDocument/2006/customXml" ds:itemID="{15E65F34-209A-4BE6-A209-C99FA4AAA42B}"/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139</TotalTime>
  <Words>369</Words>
  <Application>Microsoft Office PowerPoint</Application>
  <PresentationFormat>On-screen Show (4:3)</PresentationFormat>
  <Paragraphs>59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Module</vt:lpstr>
      <vt:lpstr>Microsoft Office PowerPoint Presentation</vt:lpstr>
      <vt:lpstr>Да си припомним:</vt:lpstr>
      <vt:lpstr>ЧЕРТОЖНИ ПРИМИТИВИ</vt:lpstr>
      <vt:lpstr>1. Определение</vt:lpstr>
      <vt:lpstr>2. Основни чертожни инструменти в Google SketchUp</vt:lpstr>
      <vt:lpstr>Line Tool </vt:lpstr>
      <vt:lpstr>За да начертаете линия: </vt:lpstr>
      <vt:lpstr>Slide 7</vt:lpstr>
      <vt:lpstr>Разделяне на фигура</vt:lpstr>
      <vt:lpstr>Разделянне на линия</vt:lpstr>
      <vt:lpstr>Arc Tool </vt:lpstr>
      <vt:lpstr>Рисуване на дъга</vt:lpstr>
      <vt:lpstr>Примери</vt:lpstr>
      <vt:lpstr>Freehand Tool</vt:lpstr>
      <vt:lpstr>За да начертаете крива:</vt:lpstr>
      <vt:lpstr>Примери</vt:lpstr>
      <vt:lpstr> Rectangle Tool</vt:lpstr>
      <vt:lpstr>Circle Tool </vt:lpstr>
      <vt:lpstr>Polygon Tool </vt:lpstr>
      <vt:lpstr>3. Параметри</vt:lpstr>
      <vt:lpstr>Създайте следните обекти: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Dell_1</dc:creator>
  <cp:lastModifiedBy>Dell_1</cp:lastModifiedBy>
  <cp:revision>24</cp:revision>
  <dcterms:created xsi:type="dcterms:W3CDTF">2011-02-06T18:27:49Z</dcterms:created>
  <dcterms:modified xsi:type="dcterms:W3CDTF">2011-02-06T20:47:35Z</dcterms:modified>
</cp:coreProperties>
</file>